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A70EEA-271D-B028-5076-01BBBD8C83BE}" v="972" dt="2024-10-27T18:59:23.4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eipe, Colin Andrew" userId="S::ckreipe@monmouthcollege.edu::6f391940-d9ae-42f2-90c1-392f7332dd81" providerId="AD" clId="Web-{E4A70EEA-271D-B028-5076-01BBBD8C83BE}"/>
    <pc:docChg chg="addSld modSld addMainMaster delMainMaster">
      <pc:chgData name="Kreipe, Colin Andrew" userId="S::ckreipe@monmouthcollege.edu::6f391940-d9ae-42f2-90c1-392f7332dd81" providerId="AD" clId="Web-{E4A70EEA-271D-B028-5076-01BBBD8C83BE}" dt="2024-10-27T18:59:23.400" v="1001" actId="20577"/>
      <pc:docMkLst>
        <pc:docMk/>
      </pc:docMkLst>
      <pc:sldChg chg="addSp modSp mod setBg modClrScheme chgLayout">
        <pc:chgData name="Kreipe, Colin Andrew" userId="S::ckreipe@monmouthcollege.edu::6f391940-d9ae-42f2-90c1-392f7332dd81" providerId="AD" clId="Web-{E4A70EEA-271D-B028-5076-01BBBD8C83BE}" dt="2024-10-27T18:17:36.471" v="20" actId="20577"/>
        <pc:sldMkLst>
          <pc:docMk/>
          <pc:sldMk cId="109857222" sldId="256"/>
        </pc:sldMkLst>
        <pc:spChg chg="mod">
          <ac:chgData name="Kreipe, Colin Andrew" userId="S::ckreipe@monmouthcollege.edu::6f391940-d9ae-42f2-90c1-392f7332dd81" providerId="AD" clId="Web-{E4A70EEA-271D-B028-5076-01BBBD8C83BE}" dt="2024-10-27T18:16:51.048" v="10" actId="20577"/>
          <ac:spMkLst>
            <pc:docMk/>
            <pc:sldMk cId="109857222" sldId="256"/>
            <ac:spMk id="2" creationId="{00000000-0000-0000-0000-000000000000}"/>
          </ac:spMkLst>
        </pc:spChg>
        <pc:spChg chg="mod">
          <ac:chgData name="Kreipe, Colin Andrew" userId="S::ckreipe@monmouthcollege.edu::6f391940-d9ae-42f2-90c1-392f7332dd81" providerId="AD" clId="Web-{E4A70EEA-271D-B028-5076-01BBBD8C83BE}" dt="2024-10-27T18:17:36.471" v="20" actId="20577"/>
          <ac:spMkLst>
            <pc:docMk/>
            <pc:sldMk cId="109857222" sldId="256"/>
            <ac:spMk id="3" creationId="{00000000-0000-0000-0000-000000000000}"/>
          </ac:spMkLst>
        </pc:spChg>
        <pc:spChg chg="add">
          <ac:chgData name="Kreipe, Colin Andrew" userId="S::ckreipe@monmouthcollege.edu::6f391940-d9ae-42f2-90c1-392f7332dd81" providerId="AD" clId="Web-{E4A70EEA-271D-B028-5076-01BBBD8C83BE}" dt="2024-10-27T18:16:18.140" v="0"/>
          <ac:spMkLst>
            <pc:docMk/>
            <pc:sldMk cId="109857222" sldId="256"/>
            <ac:spMk id="9" creationId="{C56AE383-06A1-42D3-B1AF-CE22194F54B7}"/>
          </ac:spMkLst>
        </pc:spChg>
        <pc:spChg chg="add">
          <ac:chgData name="Kreipe, Colin Andrew" userId="S::ckreipe@monmouthcollege.edu::6f391940-d9ae-42f2-90c1-392f7332dd81" providerId="AD" clId="Web-{E4A70EEA-271D-B028-5076-01BBBD8C83BE}" dt="2024-10-27T18:16:18.140" v="0"/>
          <ac:spMkLst>
            <pc:docMk/>
            <pc:sldMk cId="109857222" sldId="256"/>
            <ac:spMk id="11" creationId="{3D70B90B-BED1-4715-9BFE-9622C47A2B2F}"/>
          </ac:spMkLst>
        </pc:spChg>
        <pc:picChg chg="add">
          <ac:chgData name="Kreipe, Colin Andrew" userId="S::ckreipe@monmouthcollege.edu::6f391940-d9ae-42f2-90c1-392f7332dd81" providerId="AD" clId="Web-{E4A70EEA-271D-B028-5076-01BBBD8C83BE}" dt="2024-10-27T18:16:18.140" v="0"/>
          <ac:picMkLst>
            <pc:docMk/>
            <pc:sldMk cId="109857222" sldId="256"/>
            <ac:picMk id="4" creationId="{9099D879-6638-28A4-6652-E42FEA5972FA}"/>
          </ac:picMkLst>
        </pc:picChg>
      </pc:sldChg>
      <pc:sldChg chg="addSp delSp modSp new">
        <pc:chgData name="Kreipe, Colin Andrew" userId="S::ckreipe@monmouthcollege.edu::6f391940-d9ae-42f2-90c1-392f7332dd81" providerId="AD" clId="Web-{E4A70EEA-271D-B028-5076-01BBBD8C83BE}" dt="2024-10-27T18:26:01.223" v="236" actId="20577"/>
        <pc:sldMkLst>
          <pc:docMk/>
          <pc:sldMk cId="1598522139" sldId="257"/>
        </pc:sldMkLst>
        <pc:spChg chg="mod">
          <ac:chgData name="Kreipe, Colin Andrew" userId="S::ckreipe@monmouthcollege.edu::6f391940-d9ae-42f2-90c1-392f7332dd81" providerId="AD" clId="Web-{E4A70EEA-271D-B028-5076-01BBBD8C83BE}" dt="2024-10-27T18:19:30.991" v="27" actId="20577"/>
          <ac:spMkLst>
            <pc:docMk/>
            <pc:sldMk cId="1598522139" sldId="257"/>
            <ac:spMk id="2" creationId="{FBCCC43A-5658-ACFA-8417-8E2A5640CAD7}"/>
          </ac:spMkLst>
        </pc:spChg>
        <pc:spChg chg="del">
          <ac:chgData name="Kreipe, Colin Andrew" userId="S::ckreipe@monmouthcollege.edu::6f391940-d9ae-42f2-90c1-392f7332dd81" providerId="AD" clId="Web-{E4A70EEA-271D-B028-5076-01BBBD8C83BE}" dt="2024-10-27T18:18:56.568" v="22"/>
          <ac:spMkLst>
            <pc:docMk/>
            <pc:sldMk cId="1598522139" sldId="257"/>
            <ac:spMk id="3" creationId="{8199E995-F4C5-3E9C-CFC8-1D642EA01C1D}"/>
          </ac:spMkLst>
        </pc:spChg>
        <pc:spChg chg="mod">
          <ac:chgData name="Kreipe, Colin Andrew" userId="S::ckreipe@monmouthcollege.edu::6f391940-d9ae-42f2-90c1-392f7332dd81" providerId="AD" clId="Web-{E4A70EEA-271D-B028-5076-01BBBD8C83BE}" dt="2024-10-27T18:26:01.223" v="236" actId="20577"/>
          <ac:spMkLst>
            <pc:docMk/>
            <pc:sldMk cId="1598522139" sldId="257"/>
            <ac:spMk id="4" creationId="{F88B230D-B24E-E211-4F2B-502CE660DD4D}"/>
          </ac:spMkLst>
        </pc:spChg>
        <pc:spChg chg="add del mod">
          <ac:chgData name="Kreipe, Colin Andrew" userId="S::ckreipe@monmouthcollege.edu::6f391940-d9ae-42f2-90c1-392f7332dd81" providerId="AD" clId="Web-{E4A70EEA-271D-B028-5076-01BBBD8C83BE}" dt="2024-10-27T18:19:22.819" v="24"/>
          <ac:spMkLst>
            <pc:docMk/>
            <pc:sldMk cId="1598522139" sldId="257"/>
            <ac:spMk id="7" creationId="{C20FFF2A-483F-F7D2-C6E6-0F182313389D}"/>
          </ac:spMkLst>
        </pc:spChg>
        <pc:picChg chg="add del mod ord">
          <ac:chgData name="Kreipe, Colin Andrew" userId="S::ckreipe@monmouthcollege.edu::6f391940-d9ae-42f2-90c1-392f7332dd81" providerId="AD" clId="Web-{E4A70EEA-271D-B028-5076-01BBBD8C83BE}" dt="2024-10-27T18:19:03.771" v="23"/>
          <ac:picMkLst>
            <pc:docMk/>
            <pc:sldMk cId="1598522139" sldId="257"/>
            <ac:picMk id="5" creationId="{8C0950DB-DC58-FAA2-2234-88713706895B}"/>
          </ac:picMkLst>
        </pc:picChg>
        <pc:picChg chg="add mod ord">
          <ac:chgData name="Kreipe, Colin Andrew" userId="S::ckreipe@monmouthcollege.edu::6f391940-d9ae-42f2-90c1-392f7332dd81" providerId="AD" clId="Web-{E4A70EEA-271D-B028-5076-01BBBD8C83BE}" dt="2024-10-27T18:19:22.819" v="24"/>
          <ac:picMkLst>
            <pc:docMk/>
            <pc:sldMk cId="1598522139" sldId="257"/>
            <ac:picMk id="8" creationId="{85C4C572-0F78-F753-EA69-032E5A331C41}"/>
          </ac:picMkLst>
        </pc:picChg>
      </pc:sldChg>
      <pc:sldChg chg="addSp delSp modSp new">
        <pc:chgData name="Kreipe, Colin Andrew" userId="S::ckreipe@monmouthcollege.edu::6f391940-d9ae-42f2-90c1-392f7332dd81" providerId="AD" clId="Web-{E4A70EEA-271D-B028-5076-01BBBD8C83BE}" dt="2024-10-27T18:37:46.289" v="483" actId="20577"/>
        <pc:sldMkLst>
          <pc:docMk/>
          <pc:sldMk cId="1265500056" sldId="258"/>
        </pc:sldMkLst>
        <pc:spChg chg="mod">
          <ac:chgData name="Kreipe, Colin Andrew" userId="S::ckreipe@monmouthcollege.edu::6f391940-d9ae-42f2-90c1-392f7332dd81" providerId="AD" clId="Web-{E4A70EEA-271D-B028-5076-01BBBD8C83BE}" dt="2024-10-27T18:28:06.102" v="241" actId="20577"/>
          <ac:spMkLst>
            <pc:docMk/>
            <pc:sldMk cId="1265500056" sldId="258"/>
            <ac:spMk id="2" creationId="{9B4CFE12-1988-E2FB-6215-7B5E974CDD4A}"/>
          </ac:spMkLst>
        </pc:spChg>
        <pc:spChg chg="del">
          <ac:chgData name="Kreipe, Colin Andrew" userId="S::ckreipe@monmouthcollege.edu::6f391940-d9ae-42f2-90c1-392f7332dd81" providerId="AD" clId="Web-{E4A70EEA-271D-B028-5076-01BBBD8C83BE}" dt="2024-10-27T18:28:18.056" v="242"/>
          <ac:spMkLst>
            <pc:docMk/>
            <pc:sldMk cId="1265500056" sldId="258"/>
            <ac:spMk id="3" creationId="{390EE86A-CDAA-E3FC-2B71-26E81FAED87E}"/>
          </ac:spMkLst>
        </pc:spChg>
        <pc:spChg chg="mod">
          <ac:chgData name="Kreipe, Colin Andrew" userId="S::ckreipe@monmouthcollege.edu::6f391940-d9ae-42f2-90c1-392f7332dd81" providerId="AD" clId="Web-{E4A70EEA-271D-B028-5076-01BBBD8C83BE}" dt="2024-10-27T18:37:46.289" v="483" actId="20577"/>
          <ac:spMkLst>
            <pc:docMk/>
            <pc:sldMk cId="1265500056" sldId="258"/>
            <ac:spMk id="4" creationId="{81C1E69C-3A8B-5FD6-6EA6-6F4C0F5C995F}"/>
          </ac:spMkLst>
        </pc:spChg>
        <pc:spChg chg="add del mod">
          <ac:chgData name="Kreipe, Colin Andrew" userId="S::ckreipe@monmouthcollege.edu::6f391940-d9ae-42f2-90c1-392f7332dd81" providerId="AD" clId="Web-{E4A70EEA-271D-B028-5076-01BBBD8C83BE}" dt="2024-10-27T18:29:43.747" v="244"/>
          <ac:spMkLst>
            <pc:docMk/>
            <pc:sldMk cId="1265500056" sldId="258"/>
            <ac:spMk id="7" creationId="{63AFE71C-85C5-214A-4ED3-C6DACA8CA5C1}"/>
          </ac:spMkLst>
        </pc:spChg>
        <pc:spChg chg="add del mod">
          <ac:chgData name="Kreipe, Colin Andrew" userId="S::ckreipe@monmouthcollege.edu::6f391940-d9ae-42f2-90c1-392f7332dd81" providerId="AD" clId="Web-{E4A70EEA-271D-B028-5076-01BBBD8C83BE}" dt="2024-10-27T18:30:31.597" v="246"/>
          <ac:spMkLst>
            <pc:docMk/>
            <pc:sldMk cId="1265500056" sldId="258"/>
            <ac:spMk id="10" creationId="{4961C56F-F703-DD4C-EC01-B8FF09DC4C77}"/>
          </ac:spMkLst>
        </pc:spChg>
        <pc:picChg chg="add del mod ord">
          <ac:chgData name="Kreipe, Colin Andrew" userId="S::ckreipe@monmouthcollege.edu::6f391940-d9ae-42f2-90c1-392f7332dd81" providerId="AD" clId="Web-{E4A70EEA-271D-B028-5076-01BBBD8C83BE}" dt="2024-10-27T18:29:39.997" v="243"/>
          <ac:picMkLst>
            <pc:docMk/>
            <pc:sldMk cId="1265500056" sldId="258"/>
            <ac:picMk id="5" creationId="{09D91381-BC89-0424-5D87-3450F11ADD49}"/>
          </ac:picMkLst>
        </pc:picChg>
        <pc:picChg chg="add del mod ord">
          <ac:chgData name="Kreipe, Colin Andrew" userId="S::ckreipe@monmouthcollege.edu::6f391940-d9ae-42f2-90c1-392f7332dd81" providerId="AD" clId="Web-{E4A70EEA-271D-B028-5076-01BBBD8C83BE}" dt="2024-10-27T18:29:48.950" v="245"/>
          <ac:picMkLst>
            <pc:docMk/>
            <pc:sldMk cId="1265500056" sldId="258"/>
            <ac:picMk id="8" creationId="{03A2D933-93BE-D3EC-4262-B7EE82808E27}"/>
          </ac:picMkLst>
        </pc:picChg>
        <pc:picChg chg="add mod ord">
          <ac:chgData name="Kreipe, Colin Andrew" userId="S::ckreipe@monmouthcollege.edu::6f391940-d9ae-42f2-90c1-392f7332dd81" providerId="AD" clId="Web-{E4A70EEA-271D-B028-5076-01BBBD8C83BE}" dt="2024-10-27T18:30:31.597" v="246"/>
          <ac:picMkLst>
            <pc:docMk/>
            <pc:sldMk cId="1265500056" sldId="258"/>
            <ac:picMk id="11" creationId="{A79C67A8-049C-FFBA-1676-2698422EE38A}"/>
          </ac:picMkLst>
        </pc:picChg>
      </pc:sldChg>
      <pc:sldChg chg="addSp delSp modSp new">
        <pc:chgData name="Kreipe, Colin Andrew" userId="S::ckreipe@monmouthcollege.edu::6f391940-d9ae-42f2-90c1-392f7332dd81" providerId="AD" clId="Web-{E4A70EEA-271D-B028-5076-01BBBD8C83BE}" dt="2024-10-27T18:47:34.028" v="711" actId="20577"/>
        <pc:sldMkLst>
          <pc:docMk/>
          <pc:sldMk cId="3930574547" sldId="259"/>
        </pc:sldMkLst>
        <pc:spChg chg="mod">
          <ac:chgData name="Kreipe, Colin Andrew" userId="S::ckreipe@monmouthcollege.edu::6f391940-d9ae-42f2-90c1-392f7332dd81" providerId="AD" clId="Web-{E4A70EEA-271D-B028-5076-01BBBD8C83BE}" dt="2024-10-27T18:38:35.791" v="491" actId="20577"/>
          <ac:spMkLst>
            <pc:docMk/>
            <pc:sldMk cId="3930574547" sldId="259"/>
            <ac:spMk id="2" creationId="{69A169D7-9F85-E2DB-5FDD-76944E2BA828}"/>
          </ac:spMkLst>
        </pc:spChg>
        <pc:spChg chg="del">
          <ac:chgData name="Kreipe, Colin Andrew" userId="S::ckreipe@monmouthcollege.edu::6f391940-d9ae-42f2-90c1-392f7332dd81" providerId="AD" clId="Web-{E4A70EEA-271D-B028-5076-01BBBD8C83BE}" dt="2024-10-27T18:38:21.744" v="485"/>
          <ac:spMkLst>
            <pc:docMk/>
            <pc:sldMk cId="3930574547" sldId="259"/>
            <ac:spMk id="3" creationId="{72DD91C6-F9B6-4936-44CF-90D3D1D4B751}"/>
          </ac:spMkLst>
        </pc:spChg>
        <pc:spChg chg="mod">
          <ac:chgData name="Kreipe, Colin Andrew" userId="S::ckreipe@monmouthcollege.edu::6f391940-d9ae-42f2-90c1-392f7332dd81" providerId="AD" clId="Web-{E4A70EEA-271D-B028-5076-01BBBD8C83BE}" dt="2024-10-27T18:47:34.028" v="711" actId="20577"/>
          <ac:spMkLst>
            <pc:docMk/>
            <pc:sldMk cId="3930574547" sldId="259"/>
            <ac:spMk id="4" creationId="{41E59797-A3F6-0BA0-C7B4-A1FF5FA27769}"/>
          </ac:spMkLst>
        </pc:spChg>
        <pc:picChg chg="add mod ord">
          <ac:chgData name="Kreipe, Colin Andrew" userId="S::ckreipe@monmouthcollege.edu::6f391940-d9ae-42f2-90c1-392f7332dd81" providerId="AD" clId="Web-{E4A70EEA-271D-B028-5076-01BBBD8C83BE}" dt="2024-10-27T18:38:21.744" v="485"/>
          <ac:picMkLst>
            <pc:docMk/>
            <pc:sldMk cId="3930574547" sldId="259"/>
            <ac:picMk id="5" creationId="{FE063917-0F31-9907-33EC-224473D7421F}"/>
          </ac:picMkLst>
        </pc:picChg>
      </pc:sldChg>
      <pc:sldChg chg="addSp delSp modSp new">
        <pc:chgData name="Kreipe, Colin Andrew" userId="S::ckreipe@monmouthcollege.edu::6f391940-d9ae-42f2-90c1-392f7332dd81" providerId="AD" clId="Web-{E4A70EEA-271D-B028-5076-01BBBD8C83BE}" dt="2024-10-27T18:59:23.400" v="1001" actId="20577"/>
        <pc:sldMkLst>
          <pc:docMk/>
          <pc:sldMk cId="2795206920" sldId="260"/>
        </pc:sldMkLst>
        <pc:spChg chg="mod">
          <ac:chgData name="Kreipe, Colin Andrew" userId="S::ckreipe@monmouthcollege.edu::6f391940-d9ae-42f2-90c1-392f7332dd81" providerId="AD" clId="Web-{E4A70EEA-271D-B028-5076-01BBBD8C83BE}" dt="2024-10-27T18:47:46.841" v="718" actId="20577"/>
          <ac:spMkLst>
            <pc:docMk/>
            <pc:sldMk cId="2795206920" sldId="260"/>
            <ac:spMk id="2" creationId="{75DB7BBE-C2E6-04CD-5392-946977D0A83C}"/>
          </ac:spMkLst>
        </pc:spChg>
        <pc:spChg chg="del">
          <ac:chgData name="Kreipe, Colin Andrew" userId="S::ckreipe@monmouthcollege.edu::6f391940-d9ae-42f2-90c1-392f7332dd81" providerId="AD" clId="Web-{E4A70EEA-271D-B028-5076-01BBBD8C83BE}" dt="2024-10-27T18:47:38.200" v="713"/>
          <ac:spMkLst>
            <pc:docMk/>
            <pc:sldMk cId="2795206920" sldId="260"/>
            <ac:spMk id="3" creationId="{83FADEE6-6B29-A541-0240-7B8803D6F26B}"/>
          </ac:spMkLst>
        </pc:spChg>
        <pc:spChg chg="mod">
          <ac:chgData name="Kreipe, Colin Andrew" userId="S::ckreipe@monmouthcollege.edu::6f391940-d9ae-42f2-90c1-392f7332dd81" providerId="AD" clId="Web-{E4A70EEA-271D-B028-5076-01BBBD8C83BE}" dt="2024-10-27T18:59:23.400" v="1001" actId="20577"/>
          <ac:spMkLst>
            <pc:docMk/>
            <pc:sldMk cId="2795206920" sldId="260"/>
            <ac:spMk id="4" creationId="{6A3B0BE2-A109-7CD7-255C-A3626DA5C3A6}"/>
          </ac:spMkLst>
        </pc:spChg>
        <pc:picChg chg="add mod ord">
          <ac:chgData name="Kreipe, Colin Andrew" userId="S::ckreipe@monmouthcollege.edu::6f391940-d9ae-42f2-90c1-392f7332dd81" providerId="AD" clId="Web-{E4A70EEA-271D-B028-5076-01BBBD8C83BE}" dt="2024-10-27T18:47:38.200" v="713"/>
          <ac:picMkLst>
            <pc:docMk/>
            <pc:sldMk cId="2795206920" sldId="260"/>
            <ac:picMk id="5" creationId="{9992850B-161C-8F9B-5255-2937C2940A9D}"/>
          </ac:picMkLst>
        </pc:picChg>
      </pc:sldChg>
      <pc:sldMasterChg chg="del delSldLayout">
        <pc:chgData name="Kreipe, Colin Andrew" userId="S::ckreipe@monmouthcollege.edu::6f391940-d9ae-42f2-90c1-392f7332dd81" providerId="AD" clId="Web-{E4A70EEA-271D-B028-5076-01BBBD8C83BE}" dt="2024-10-27T18:16:18.140" v="0"/>
        <pc:sldMasterMkLst>
          <pc:docMk/>
          <pc:sldMasterMk cId="2460954070" sldId="2147483660"/>
        </pc:sldMasterMkLst>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2385387890" sldId="2147483661"/>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949138452" sldId="2147483662"/>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2591524520" sldId="2147483663"/>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1203092039" sldId="2147483664"/>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3733172339" sldId="2147483665"/>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3210312558" sldId="2147483666"/>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3146388984" sldId="2147483667"/>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3171841454" sldId="2147483668"/>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1718958274" sldId="2147483669"/>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2202905451" sldId="2147483670"/>
          </pc:sldLayoutMkLst>
        </pc:sldLayoutChg>
        <pc:sldLayoutChg chg="del">
          <pc:chgData name="Kreipe, Colin Andrew" userId="S::ckreipe@monmouthcollege.edu::6f391940-d9ae-42f2-90c1-392f7332dd81" providerId="AD" clId="Web-{E4A70EEA-271D-B028-5076-01BBBD8C83BE}" dt="2024-10-27T18:16:18.140" v="0"/>
          <pc:sldLayoutMkLst>
            <pc:docMk/>
            <pc:sldMasterMk cId="2460954070" sldId="2147483660"/>
            <pc:sldLayoutMk cId="3479445657" sldId="2147483671"/>
          </pc:sldLayoutMkLst>
        </pc:sldLayoutChg>
      </pc:sldMasterChg>
      <pc:sldMasterChg chg="add replId addSldLayout">
        <pc:chgData name="Kreipe, Colin Andrew" userId="S::ckreipe@monmouthcollege.edu::6f391940-d9ae-42f2-90c1-392f7332dd81" providerId="AD" clId="Web-{E4A70EEA-271D-B028-5076-01BBBD8C83BE}" dt="2024-10-27T18:16:18.140" v="0"/>
        <pc:sldMasterMkLst>
          <pc:docMk/>
          <pc:sldMasterMk cId="2927329974" sldId="2147483672"/>
        </pc:sldMasterMkLst>
        <pc:sldLayoutChg chg="add">
          <pc:chgData name="Kreipe, Colin Andrew" userId="S::ckreipe@monmouthcollege.edu::6f391940-d9ae-42f2-90c1-392f7332dd81" providerId="AD" clId="Web-{E4A70EEA-271D-B028-5076-01BBBD8C83BE}" dt="2024-10-27T18:16:18.140" v="0"/>
          <pc:sldLayoutMkLst>
            <pc:docMk/>
            <pc:sldMasterMk cId="2927329974" sldId="2147483672"/>
            <pc:sldLayoutMk cId="3583747537" sldId="2147483673"/>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3756266887" sldId="2147483674"/>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2807444625" sldId="2147483675"/>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444407097" sldId="2147483676"/>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1342858386" sldId="2147483677"/>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2499734021" sldId="2147483678"/>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3656792874" sldId="2147483679"/>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885413571" sldId="2147483680"/>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525505637" sldId="2147483681"/>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2146249961" sldId="2147483682"/>
          </pc:sldLayoutMkLst>
        </pc:sldLayoutChg>
        <pc:sldLayoutChg chg="add replId">
          <pc:chgData name="Kreipe, Colin Andrew" userId="S::ckreipe@monmouthcollege.edu::6f391940-d9ae-42f2-90c1-392f7332dd81" providerId="AD" clId="Web-{E4A70EEA-271D-B028-5076-01BBBD8C83BE}" dt="2024-10-27T18:16:18.140" v="0"/>
          <pc:sldLayoutMkLst>
            <pc:docMk/>
            <pc:sldMasterMk cId="2927329974" sldId="2147483672"/>
            <pc:sldLayoutMk cId="2538321043" sldId="2147483683"/>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40013" y="484479"/>
            <a:ext cx="6911974" cy="2954655"/>
          </a:xfrm>
        </p:spPr>
        <p:txBody>
          <a:bodyPr anchor="b">
            <a:normAutofit/>
          </a:bodyPr>
          <a:lstStyle>
            <a:lvl1pPr algn="ctr">
              <a:defRPr sz="5600" spc="-100" baseline="0"/>
            </a:lvl1pPr>
          </a:lstStyle>
          <a:p>
            <a:r>
              <a:rPr lang="en-US"/>
              <a:t>Click to edit Master title style</a:t>
            </a:r>
            <a:endParaRPr lang="en-US" dirty="0"/>
          </a:p>
        </p:txBody>
      </p:sp>
      <p:sp>
        <p:nvSpPr>
          <p:cNvPr id="3" name="Subtitle 2"/>
          <p:cNvSpPr>
            <a:spLocks noGrp="1"/>
          </p:cNvSpPr>
          <p:nvPr>
            <p:ph type="subTitle" idx="1"/>
          </p:nvPr>
        </p:nvSpPr>
        <p:spPr>
          <a:xfrm>
            <a:off x="2640013" y="3799133"/>
            <a:ext cx="6911974" cy="1969841"/>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2395C5C9-164C-46B3-A87E-7660D39D3106}" type="datetime2">
              <a:rPr lang="en-US" smtClean="0"/>
              <a:t>Sunday, October 27, 2024</a:t>
            </a:fld>
            <a:endParaRPr lang="en-US" dirty="0"/>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538321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720000" y="2636838"/>
            <a:ext cx="10728325" cy="31321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5B75179A-1E2B-41AB-B400-4F1B4022FAEE}" type="datetime2">
              <a:rPr lang="en-US" smtClean="0"/>
              <a:t>Sunday, October 27, 2024</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756266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40486" y="720000"/>
            <a:ext cx="1477328" cy="5048975"/>
          </a:xfrm>
        </p:spPr>
        <p:txBody>
          <a:bodyPr vert="eaVert">
            <a:normAutofit/>
          </a:bodyPr>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31838" y="720000"/>
            <a:ext cx="8929614" cy="5048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05681D0F-6595-4F14-8EF3-954CD87C797B}" type="datetime2">
              <a:rPr lang="en-US" smtClean="0"/>
              <a:t>Sunday, October 27, 2024</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583747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720000" y="2541600"/>
            <a:ext cx="10728325" cy="3227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4DDCFF8A-AAF8-4A12-8A91-9CA0EAF6CBB9}" type="datetime2">
              <a:rPr lang="en-US" smtClean="0"/>
              <a:t>Sunday, October 27, 2024</a:t>
            </a:fld>
            <a:endParaRPr lang="en-US" dirty="0"/>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146249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10728326" cy="2879724"/>
          </a:xfrm>
        </p:spPr>
        <p:txBody>
          <a:bodyPr anchor="b">
            <a:normAutofit/>
          </a:bodyPr>
          <a:lstStyle>
            <a:lvl1pPr>
              <a:defRPr sz="5600"/>
            </a:lvl1pPr>
          </a:lstStyle>
          <a:p>
            <a:r>
              <a:rPr lang="en-US"/>
              <a:t>Click to edit Master title style</a:t>
            </a:r>
            <a:endParaRPr lang="en-US" dirty="0"/>
          </a:p>
        </p:txBody>
      </p:sp>
      <p:sp>
        <p:nvSpPr>
          <p:cNvPr id="3" name="Text Placeholder 2"/>
          <p:cNvSpPr>
            <a:spLocks noGrp="1"/>
          </p:cNvSpPr>
          <p:nvPr>
            <p:ph type="body" idx="1"/>
          </p:nvPr>
        </p:nvSpPr>
        <p:spPr>
          <a:xfrm>
            <a:off x="719910" y="3858924"/>
            <a:ext cx="10728326" cy="1919076"/>
          </a:xfrm>
        </p:spPr>
        <p:txBody>
          <a:bodyPr>
            <a:normAutofit/>
          </a:bodyPr>
          <a:lstStyle>
            <a:lvl1pPr marL="0" indent="0">
              <a:buNone/>
              <a:defRPr sz="2800">
                <a:solidFill>
                  <a:schemeClr val="tx1">
                    <a:tint val="75000"/>
                    <a:alpha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ABCC25C3-021A-4B0B-8F70-0C181FE1CF45}" type="datetime2">
              <a:rPr lang="en-US" smtClean="0"/>
              <a:t>Sunday, October 27, 2024</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525505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20000" y="2541600"/>
            <a:ext cx="5003800"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8400" y="2541600"/>
            <a:ext cx="5003801" cy="32345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0C23D88D-8CEC-4ED9-A53B-5596187D9A16}" type="datetime2">
              <a:rPr lang="en-US" smtClean="0"/>
              <a:t>Sunday, October 27, 2024</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885413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10728325" cy="673005"/>
          </a:xfrm>
        </p:spPr>
        <p:txBody>
          <a:bodyPr>
            <a:normAutofit/>
          </a:bodyPr>
          <a:lstStyle/>
          <a:p>
            <a:r>
              <a:rPr lang="en-US"/>
              <a:t>Click to edit Master title style</a:t>
            </a:r>
            <a:endParaRPr lang="en-US" dirty="0"/>
          </a:p>
        </p:txBody>
      </p:sp>
      <p:sp>
        <p:nvSpPr>
          <p:cNvPr id="3" name="Text Placeholder 2"/>
          <p:cNvSpPr>
            <a:spLocks noGrp="1"/>
          </p:cNvSpPr>
          <p:nvPr>
            <p:ph type="body" idx="1"/>
          </p:nvPr>
        </p:nvSpPr>
        <p:spPr>
          <a:xfrm>
            <a:off x="720000" y="1840698"/>
            <a:ext cx="5015638" cy="565796"/>
          </a:xfrm>
        </p:spPr>
        <p:txBody>
          <a:bodyPr wrap="square" anchor="b">
            <a:normAutofit/>
          </a:bodyPr>
          <a:lstStyle>
            <a:lvl1pPr marL="0" indent="0">
              <a:lnSpc>
                <a:spcPct val="120000"/>
              </a:lnSpc>
              <a:buNone/>
              <a:defRPr sz="16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20000" y="2541600"/>
            <a:ext cx="5003801"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400" y="1840698"/>
            <a:ext cx="5015638" cy="565796"/>
          </a:xfrm>
        </p:spPr>
        <p:txBody>
          <a:bodyPr anchor="b">
            <a:normAutofit/>
          </a:bodyPr>
          <a:lstStyle>
            <a:lvl1pPr marL="0" indent="0">
              <a:lnSpc>
                <a:spcPct val="120000"/>
              </a:lnSpc>
              <a:buNone/>
              <a:defRPr sz="16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400" y="2541600"/>
            <a:ext cx="5003800"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31837" y="6138000"/>
            <a:ext cx="3095626" cy="720000"/>
          </a:xfrm>
          <a:prstGeom prst="rect">
            <a:avLst/>
          </a:prstGeom>
        </p:spPr>
        <p:txBody>
          <a:bodyPr/>
          <a:lstStyle/>
          <a:p>
            <a:fld id="{D2CCD382-DFDA-4722-A27A-59C21AD112F2}" type="datetime2">
              <a:rPr lang="en-US" smtClean="0"/>
              <a:t>Sunday, October 27, 2024</a:t>
            </a:fld>
            <a:endParaRPr lang="en-US"/>
          </a:p>
        </p:txBody>
      </p:sp>
      <p:sp>
        <p:nvSpPr>
          <p:cNvPr id="8" name="Footer Placeholder 7"/>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9" name="Slide Number Placeholder 8"/>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3656792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731837" y="6138000"/>
            <a:ext cx="3095626" cy="720000"/>
          </a:xfrm>
          <a:prstGeom prst="rect">
            <a:avLst/>
          </a:prstGeom>
        </p:spPr>
        <p:txBody>
          <a:bodyPr/>
          <a:lstStyle/>
          <a:p>
            <a:fld id="{22F2A30D-1C09-413F-AAB1-38F366000715}" type="datetime2">
              <a:rPr lang="en-US" smtClean="0"/>
              <a:t>Sunday, October 27, 2024</a:t>
            </a:fld>
            <a:endParaRPr lang="en-US"/>
          </a:p>
        </p:txBody>
      </p:sp>
      <p:sp>
        <p:nvSpPr>
          <p:cNvPr id="4" name="Footer Placeholder 3"/>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5" name="Slide Number Placeholder 4"/>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499734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31837" y="6138000"/>
            <a:ext cx="3095626" cy="720000"/>
          </a:xfrm>
          <a:prstGeom prst="rect">
            <a:avLst/>
          </a:prstGeom>
        </p:spPr>
        <p:txBody>
          <a:bodyPr/>
          <a:lstStyle/>
          <a:p>
            <a:fld id="{6DB82B9C-D65E-4F64-95C3-B10F3B00F0D9}" type="datetime2">
              <a:rPr lang="en-US" smtClean="0"/>
              <a:t>Sunday, October 27, 2024</a:t>
            </a:fld>
            <a:endParaRPr lang="en-US"/>
          </a:p>
        </p:txBody>
      </p:sp>
      <p:sp>
        <p:nvSpPr>
          <p:cNvPr id="3" name="Footer Placeholder 2"/>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4" name="Slide Number Placeholder 3"/>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134285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3107463" cy="1477328"/>
          </a:xfrm>
        </p:spPr>
        <p:txBody>
          <a:bodyPr anchor="t" anchorCtr="0">
            <a:normAutofit/>
          </a:bodyPr>
          <a:lstStyle>
            <a:lvl1pPr>
              <a:lnSpc>
                <a:spcPct val="100000"/>
              </a:lnSpc>
              <a:defRPr sz="2800"/>
            </a:lvl1pPr>
          </a:lstStyle>
          <a:p>
            <a:r>
              <a:rPr lang="en-US"/>
              <a:t>Click to edit Master title style</a:t>
            </a:r>
            <a:endParaRPr lang="en-US" dirty="0"/>
          </a:p>
        </p:txBody>
      </p:sp>
      <p:sp>
        <p:nvSpPr>
          <p:cNvPr id="3" name="Content Placeholder 2"/>
          <p:cNvSpPr>
            <a:spLocks noGrp="1"/>
          </p:cNvSpPr>
          <p:nvPr>
            <p:ph idx="1"/>
          </p:nvPr>
        </p:nvSpPr>
        <p:spPr>
          <a:xfrm>
            <a:off x="4548188" y="584662"/>
            <a:ext cx="6911974" cy="5184313"/>
          </a:xfrm>
        </p:spPr>
        <p:txBody>
          <a:bodyPr/>
          <a:lstStyle>
            <a:lvl1pPr marL="0" indent="0">
              <a:lnSpc>
                <a:spcPct val="100000"/>
              </a:lnSpc>
              <a:buNone/>
              <a:defRPr sz="4800"/>
            </a:lvl1pPr>
            <a:lvl2pPr marL="914400" indent="-457200">
              <a:buFont typeface="Arial" panose="020B0604020202020204" pitchFamily="34" charset="0"/>
              <a:buChar char="•"/>
              <a:defRPr sz="2000"/>
            </a:lvl2pPr>
            <a:lvl3pPr marL="1257300" indent="-342900">
              <a:buFont typeface="Arial" panose="020B0604020202020204" pitchFamily="34" charset="0"/>
              <a:buChar char="•"/>
              <a:defRPr sz="2000"/>
            </a:lvl3pPr>
            <a:lvl4pPr marL="1714500" indent="-342900">
              <a:buFont typeface="Arial" panose="020B0604020202020204" pitchFamily="34" charset="0"/>
              <a:buChar char="•"/>
              <a:defRPr sz="2000"/>
            </a:lvl4pPr>
            <a:lvl5pPr marL="2171700" indent="-3429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0000" y="2541600"/>
            <a:ext cx="3107463" cy="3231837"/>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B7F5FDCC-6AAC-4A08-B9E0-3793AB5E64C3}" type="datetime2">
              <a:rPr lang="en-US" smtClean="0"/>
              <a:t>Sunday, October 27, 2024</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444407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3095626" cy="1476000"/>
          </a:xfrm>
        </p:spPr>
        <p:txBody>
          <a:bodyPr anchor="t" anchorCtr="0">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548188" y="728664"/>
            <a:ext cx="6923812" cy="504031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0000" y="2541600"/>
            <a:ext cx="3095625" cy="32328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349FE94D-439C-40F1-900E-BC07940E3988}" type="datetime2">
              <a:rPr lang="en-US" smtClean="0"/>
              <a:t>Sunday, October 27, 2024</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a:t>
            </a:fld>
            <a:endParaRPr lang="en-US"/>
          </a:p>
        </p:txBody>
      </p:sp>
    </p:spTree>
    <p:extLst>
      <p:ext uri="{BB962C8B-B14F-4D97-AF65-F5344CB8AC3E}">
        <p14:creationId xmlns:p14="http://schemas.microsoft.com/office/powerpoint/2010/main" val="2807444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646535-AEF6-4883-A4F9-EEC1F8B4319E}"/>
              </a:ext>
            </a:extLst>
          </p:cNvPr>
          <p:cNvSpPr/>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0000" y="619200"/>
            <a:ext cx="10728322" cy="1477328"/>
          </a:xfrm>
          <a:prstGeom prst="rect">
            <a:avLst/>
          </a:prstGeom>
        </p:spPr>
        <p:txBody>
          <a:bodyPr vert="horz" wrap="square" lIns="0" tIns="0" rIns="0" bIns="0" rtlCol="0" anchor="t" anchorCtr="0">
            <a:normAutofit/>
          </a:bodyPr>
          <a:lstStyle/>
          <a:p>
            <a:endParaRPr lang="en-US" dirty="0"/>
          </a:p>
        </p:txBody>
      </p:sp>
      <p:sp>
        <p:nvSpPr>
          <p:cNvPr id="3" name="Text Placeholder 2"/>
          <p:cNvSpPr>
            <a:spLocks noGrp="1"/>
          </p:cNvSpPr>
          <p:nvPr>
            <p:ph type="body" idx="1"/>
          </p:nvPr>
        </p:nvSpPr>
        <p:spPr>
          <a:xfrm>
            <a:off x="720000" y="2541600"/>
            <a:ext cx="10728325" cy="3227375"/>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1837" y="6138000"/>
            <a:ext cx="3095626" cy="720000"/>
          </a:xfrm>
          <a:prstGeom prst="rect">
            <a:avLst/>
          </a:prstGeom>
        </p:spPr>
        <p:txBody>
          <a:bodyPr vert="horz" lIns="0" tIns="180000" rIns="0" bIns="180000" rtlCol="0" anchor="ctr"/>
          <a:lstStyle>
            <a:lvl1pPr algn="l">
              <a:lnSpc>
                <a:spcPct val="120000"/>
              </a:lnSpc>
              <a:defRPr sz="1200" spc="20" baseline="0">
                <a:solidFill>
                  <a:schemeClr val="tx1"/>
                </a:solidFill>
                <a:latin typeface="+mn-lt"/>
              </a:defRPr>
            </a:lvl1pPr>
          </a:lstStyle>
          <a:p>
            <a:fld id="{8DEA2CF1-0EB2-4673-802D-3371233E4A77}" type="datetime2">
              <a:rPr lang="en-US" smtClean="0"/>
              <a:t>Sunday, October 27, 2024</a:t>
            </a:fld>
            <a:endParaRPr lang="en-US" dirty="0"/>
          </a:p>
        </p:txBody>
      </p:sp>
      <p:sp>
        <p:nvSpPr>
          <p:cNvPr id="5" name="Footer Placeholder 4"/>
          <p:cNvSpPr>
            <a:spLocks noGrp="1"/>
          </p:cNvSpPr>
          <p:nvPr>
            <p:ph type="ftr" sz="quarter" idx="3"/>
          </p:nvPr>
        </p:nvSpPr>
        <p:spPr>
          <a:xfrm>
            <a:off x="4548188" y="6138000"/>
            <a:ext cx="5003800" cy="720000"/>
          </a:xfrm>
          <a:prstGeom prst="rect">
            <a:avLst/>
          </a:prstGeom>
        </p:spPr>
        <p:txBody>
          <a:bodyPr vert="horz" lIns="0" tIns="180000" rIns="0" bIns="180000" rtlCol="0" anchor="ctr"/>
          <a:lstStyle>
            <a:lvl1pPr algn="ctr">
              <a:lnSpc>
                <a:spcPct val="120000"/>
              </a:lnSpc>
              <a:defRPr sz="1200" spc="20" baseline="0">
                <a:solidFill>
                  <a:schemeClr val="tx1"/>
                </a:solidFill>
                <a:latin typeface="+mn-lt"/>
              </a:defRPr>
            </a:lvl1pPr>
          </a:lstStyle>
          <a:p>
            <a:pPr algn="l"/>
            <a:r>
              <a:rPr lang="en-US"/>
              <a:t>Sample Footer Text</a:t>
            </a:r>
            <a:endParaRPr lang="en-US" dirty="0"/>
          </a:p>
        </p:txBody>
      </p:sp>
      <p:sp>
        <p:nvSpPr>
          <p:cNvPr id="6" name="Slide Number Placeholder 5"/>
          <p:cNvSpPr>
            <a:spLocks noGrp="1"/>
          </p:cNvSpPr>
          <p:nvPr>
            <p:ph type="sldNum" sz="quarter" idx="4"/>
          </p:nvPr>
        </p:nvSpPr>
        <p:spPr>
          <a:xfrm>
            <a:off x="10272713" y="6138000"/>
            <a:ext cx="1187449" cy="720000"/>
          </a:xfrm>
          <a:prstGeom prst="rect">
            <a:avLst/>
          </a:prstGeom>
        </p:spPr>
        <p:txBody>
          <a:bodyPr vert="horz" lIns="0" tIns="180000" rIns="0" bIns="180000" rtlCol="0" anchor="ctr"/>
          <a:lstStyle>
            <a:lvl1pPr algn="r">
              <a:lnSpc>
                <a:spcPct val="120000"/>
              </a:lnSpc>
              <a:defRPr sz="1200" spc="20" baseline="0">
                <a:solidFill>
                  <a:schemeClr val="tx1"/>
                </a:solidFill>
                <a:latin typeface="+mn-lt"/>
              </a:defRPr>
            </a:lvl1pPr>
          </a:lstStyle>
          <a:p>
            <a:fld id="{1621B6DD-29C1-4FEA-923F-71EA1347694C}" type="slidenum">
              <a:rPr lang="en-US" smtClean="0"/>
              <a:pPr/>
              <a:t>‹#›</a:t>
            </a:fld>
            <a:endParaRPr lang="en-US" dirty="0"/>
          </a:p>
        </p:txBody>
      </p:sp>
    </p:spTree>
    <p:extLst>
      <p:ext uri="{BB962C8B-B14F-4D97-AF65-F5344CB8AC3E}">
        <p14:creationId xmlns:p14="http://schemas.microsoft.com/office/powerpoint/2010/main" val="2927329974"/>
      </p:ext>
    </p:extLst>
  </p:cSld>
  <p:clrMap bg1="dk1" tx1="lt1" bg2="dk2" tx2="lt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hf sldNum="0" hdr="0" ftr="0" dt="0"/>
  <p:txStyles>
    <p:titleStyle>
      <a:lvl1pPr algn="l" defTabSz="914400" rtl="0" eaLnBrk="1" latinLnBrk="0" hangingPunct="1">
        <a:lnSpc>
          <a:spcPct val="100000"/>
        </a:lnSpc>
        <a:spcBef>
          <a:spcPct val="0"/>
        </a:spcBef>
        <a:buNone/>
        <a:defRPr sz="3200" kern="1200" cap="none"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1pPr>
      <a:lvl2pPr marL="6858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2pPr>
      <a:lvl3pPr marL="11430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3pPr>
      <a:lvl4pPr marL="16002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4pPr>
      <a:lvl5pPr marL="20574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56AE383-06A1-42D3-B1AF-CE22194F54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D70B90B-BED1-4715-9BFE-9622C47A2B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20000" y="728663"/>
            <a:ext cx="5015638" cy="2795738"/>
          </a:xfrm>
        </p:spPr>
        <p:txBody>
          <a:bodyPr>
            <a:normAutofit/>
          </a:bodyPr>
          <a:lstStyle/>
          <a:p>
            <a:r>
              <a:rPr lang="en-US" i="1" dirty="0"/>
              <a:t>Love/Sick</a:t>
            </a:r>
            <a:r>
              <a:rPr lang="en-US" dirty="0"/>
              <a:t> Image Collage</a:t>
            </a:r>
            <a:endParaRPr lang="en-US" i="1" dirty="0"/>
          </a:p>
        </p:txBody>
      </p:sp>
      <p:sp>
        <p:nvSpPr>
          <p:cNvPr id="3" name="Subtitle 2"/>
          <p:cNvSpPr>
            <a:spLocks noGrp="1"/>
          </p:cNvSpPr>
          <p:nvPr>
            <p:ph type="subTitle" idx="1"/>
          </p:nvPr>
        </p:nvSpPr>
        <p:spPr>
          <a:xfrm>
            <a:off x="720000" y="3830398"/>
            <a:ext cx="5015638" cy="2298939"/>
          </a:xfrm>
        </p:spPr>
        <p:txBody>
          <a:bodyPr vert="horz" lIns="0" tIns="0" rIns="0" bIns="0" rtlCol="0" anchor="t">
            <a:normAutofit/>
          </a:bodyPr>
          <a:lstStyle/>
          <a:p>
            <a:r>
              <a:rPr lang="en-US" dirty="0">
                <a:solidFill>
                  <a:srgbClr val="FFFFFF">
                    <a:alpha val="58000"/>
                  </a:srgbClr>
                </a:solidFill>
              </a:rPr>
              <a:t>By: Colin </a:t>
            </a:r>
            <a:r>
              <a:rPr lang="en-US" dirty="0" err="1">
                <a:solidFill>
                  <a:srgbClr val="FFFFFF">
                    <a:alpha val="58000"/>
                  </a:srgbClr>
                </a:solidFill>
              </a:rPr>
              <a:t>Kreipe</a:t>
            </a:r>
            <a:endParaRPr lang="en-US" dirty="0" err="1"/>
          </a:p>
        </p:txBody>
      </p:sp>
      <p:pic>
        <p:nvPicPr>
          <p:cNvPr id="4" name="Picture 3" descr="Vector background of vibrant colors splashing">
            <a:extLst>
              <a:ext uri="{FF2B5EF4-FFF2-40B4-BE49-F238E27FC236}">
                <a16:creationId xmlns:a16="http://schemas.microsoft.com/office/drawing/2014/main" id="{9099D879-6638-28A4-6652-E42FEA5972FA}"/>
              </a:ext>
            </a:extLst>
          </p:cNvPr>
          <p:cNvPicPr>
            <a:picLocks noChangeAspect="1"/>
          </p:cNvPicPr>
          <p:nvPr/>
        </p:nvPicPr>
        <p:blipFill>
          <a:blip r:embed="rId2"/>
          <a:srcRect l="25450" r="15911" b="-2"/>
          <a:stretch/>
        </p:blipFill>
        <p:spPr>
          <a:xfrm>
            <a:off x="6288276" y="10"/>
            <a:ext cx="5903725" cy="6857990"/>
          </a:xfrm>
          <a:custGeom>
            <a:avLst/>
            <a:gdLst/>
            <a:ahLst/>
            <a:cxnLst/>
            <a:rect l="l" t="t" r="r" b="b"/>
            <a:pathLst>
              <a:path w="5903725" h="6858000">
                <a:moveTo>
                  <a:pt x="17547" y="0"/>
                </a:moveTo>
                <a:lnTo>
                  <a:pt x="5903725" y="0"/>
                </a:lnTo>
                <a:lnTo>
                  <a:pt x="5903725" y="6858000"/>
                </a:lnTo>
                <a:lnTo>
                  <a:pt x="57217" y="6858000"/>
                </a:lnTo>
                <a:lnTo>
                  <a:pt x="57185" y="6699667"/>
                </a:lnTo>
                <a:cubicBezTo>
                  <a:pt x="57923" y="6526851"/>
                  <a:pt x="61039" y="6384211"/>
                  <a:pt x="67005" y="6279216"/>
                </a:cubicBezTo>
                <a:cubicBezTo>
                  <a:pt x="108514" y="5194623"/>
                  <a:pt x="-44577" y="788432"/>
                  <a:pt x="13203" y="42009"/>
                </a:cubicBezTo>
                <a:close/>
              </a:path>
            </a:pathLst>
          </a:custGeom>
        </p:spPr>
      </p:pic>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CC43A-5658-ACFA-8417-8E2A5640CAD7}"/>
              </a:ext>
            </a:extLst>
          </p:cNvPr>
          <p:cNvSpPr>
            <a:spLocks noGrp="1"/>
          </p:cNvSpPr>
          <p:nvPr>
            <p:ph type="title"/>
          </p:nvPr>
        </p:nvSpPr>
        <p:spPr/>
        <p:txBody>
          <a:bodyPr/>
          <a:lstStyle/>
          <a:p>
            <a:r>
              <a:rPr lang="en-US" dirty="0"/>
              <a:t>Suburban Home</a:t>
            </a:r>
          </a:p>
        </p:txBody>
      </p:sp>
      <p:sp>
        <p:nvSpPr>
          <p:cNvPr id="4" name="Text Placeholder 3">
            <a:extLst>
              <a:ext uri="{FF2B5EF4-FFF2-40B4-BE49-F238E27FC236}">
                <a16:creationId xmlns:a16="http://schemas.microsoft.com/office/drawing/2014/main" id="{F88B230D-B24E-E211-4F2B-502CE660DD4D}"/>
              </a:ext>
            </a:extLst>
          </p:cNvPr>
          <p:cNvSpPr>
            <a:spLocks noGrp="1"/>
          </p:cNvSpPr>
          <p:nvPr>
            <p:ph type="body" sz="half" idx="2"/>
          </p:nvPr>
        </p:nvSpPr>
        <p:spPr>
          <a:xfrm>
            <a:off x="720000" y="1140065"/>
            <a:ext cx="3095625" cy="5532406"/>
          </a:xfrm>
        </p:spPr>
        <p:txBody>
          <a:bodyPr vert="horz" lIns="0" tIns="0" rIns="0" bIns="0" rtlCol="0" anchor="t">
            <a:normAutofit fontScale="77500" lnSpcReduction="20000"/>
          </a:bodyPr>
          <a:lstStyle/>
          <a:p>
            <a:pPr marL="342900" indent="-342900">
              <a:buFont typeface="Arial" panose="03070A02030502020204" pitchFamily="66" charset="0"/>
              <a:buChar char="•"/>
            </a:pPr>
            <a:r>
              <a:rPr lang="en-US" dirty="0">
                <a:solidFill>
                  <a:srgbClr val="FFFFFF">
                    <a:alpha val="58000"/>
                  </a:srgbClr>
                </a:solidFill>
              </a:rPr>
              <a:t>The text states that the Singing Telegram takes place within Louise's home. As we have established, the characters in the play are middle-class, and an average suburban home is the quaint feeling that I'm looking for</a:t>
            </a:r>
          </a:p>
          <a:p>
            <a:pPr marL="342900" indent="-342900">
              <a:buFont typeface="Arial" panose="03070A02030502020204" pitchFamily="66" charset="0"/>
              <a:buChar char="•"/>
            </a:pPr>
            <a:r>
              <a:rPr lang="en-US" dirty="0">
                <a:solidFill>
                  <a:srgbClr val="FFFFFF">
                    <a:alpha val="58000"/>
                  </a:srgbClr>
                </a:solidFill>
              </a:rPr>
              <a:t>I have included this picture of a suburban home because it is not a massive house while also being respectable. I do not want Louise's home to be extravagant to keep with the themes of the show that love and relationships can happen to anyone, not just the extraordinary</a:t>
            </a:r>
          </a:p>
        </p:txBody>
      </p:sp>
      <p:pic>
        <p:nvPicPr>
          <p:cNvPr id="8" name="Picture Placeholder 7" descr="elevate your suburban home without a major renovation - Darci Hether">
            <a:extLst>
              <a:ext uri="{FF2B5EF4-FFF2-40B4-BE49-F238E27FC236}">
                <a16:creationId xmlns:a16="http://schemas.microsoft.com/office/drawing/2014/main" id="{85C4C572-0F78-F753-EA69-032E5A331C41}"/>
              </a:ext>
            </a:extLst>
          </p:cNvPr>
          <p:cNvPicPr>
            <a:picLocks noGrp="1" noChangeAspect="1"/>
          </p:cNvPicPr>
          <p:nvPr>
            <p:ph type="pic" idx="1"/>
          </p:nvPr>
        </p:nvPicPr>
        <p:blipFill>
          <a:blip r:embed="rId2"/>
          <a:srcRect l="4215" r="4215"/>
          <a:stretch/>
        </p:blipFill>
        <p:spPr/>
      </p:pic>
    </p:spTree>
    <p:extLst>
      <p:ext uri="{BB962C8B-B14F-4D97-AF65-F5344CB8AC3E}">
        <p14:creationId xmlns:p14="http://schemas.microsoft.com/office/powerpoint/2010/main" val="1598522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CFE12-1988-E2FB-6215-7B5E974CDD4A}"/>
              </a:ext>
            </a:extLst>
          </p:cNvPr>
          <p:cNvSpPr>
            <a:spLocks noGrp="1"/>
          </p:cNvSpPr>
          <p:nvPr>
            <p:ph type="title"/>
          </p:nvPr>
        </p:nvSpPr>
        <p:spPr/>
        <p:txBody>
          <a:bodyPr/>
          <a:lstStyle/>
          <a:p>
            <a:r>
              <a:rPr lang="en-US" dirty="0"/>
              <a:t>Living Room</a:t>
            </a:r>
          </a:p>
        </p:txBody>
      </p:sp>
      <p:sp>
        <p:nvSpPr>
          <p:cNvPr id="4" name="Text Placeholder 3">
            <a:extLst>
              <a:ext uri="{FF2B5EF4-FFF2-40B4-BE49-F238E27FC236}">
                <a16:creationId xmlns:a16="http://schemas.microsoft.com/office/drawing/2014/main" id="{81C1E69C-3A8B-5FD6-6EA6-6F4C0F5C995F}"/>
              </a:ext>
            </a:extLst>
          </p:cNvPr>
          <p:cNvSpPr>
            <a:spLocks noGrp="1"/>
          </p:cNvSpPr>
          <p:nvPr>
            <p:ph type="body" sz="half" idx="2"/>
          </p:nvPr>
        </p:nvSpPr>
        <p:spPr>
          <a:xfrm>
            <a:off x="720000" y="1344172"/>
            <a:ext cx="3095625" cy="5273870"/>
          </a:xfrm>
        </p:spPr>
        <p:txBody>
          <a:bodyPr vert="horz" lIns="0" tIns="0" rIns="0" bIns="0" rtlCol="0" anchor="t">
            <a:normAutofit fontScale="77500" lnSpcReduction="20000"/>
          </a:bodyPr>
          <a:lstStyle/>
          <a:p>
            <a:pPr marL="342900" indent="-342900">
              <a:buFont typeface="Arial" panose="03070A02030502020204" pitchFamily="66" charset="0"/>
              <a:buChar char="•"/>
            </a:pPr>
            <a:r>
              <a:rPr lang="en-US" dirty="0">
                <a:solidFill>
                  <a:srgbClr val="FFFFFF">
                    <a:alpha val="58000"/>
                  </a:srgbClr>
                </a:solidFill>
              </a:rPr>
              <a:t>When reading through the text, pretty much the entirety of this scene takes place within Louise's living room. While it is not specified the type of living room or what furniture is in it, I envisioned it to be similar to the older ideas of a conversation pit.</a:t>
            </a:r>
          </a:p>
          <a:p>
            <a:pPr marL="342900" indent="-342900">
              <a:buFont typeface="Arial" panose="03070A02030502020204" pitchFamily="66" charset="0"/>
              <a:buChar char="•"/>
            </a:pPr>
            <a:r>
              <a:rPr lang="en-US" dirty="0">
                <a:solidFill>
                  <a:srgbClr val="FFFFFF">
                    <a:alpha val="58000"/>
                  </a:srgbClr>
                </a:solidFill>
              </a:rPr>
              <a:t>While a conversation pit is not textually supported, it does offer a very warm and inviting atmosphere. This environment is important for me to convey to the audience as they will have to believe that the telegram is here because of good news up until the big reveal of the song.</a:t>
            </a:r>
          </a:p>
        </p:txBody>
      </p:sp>
      <p:pic>
        <p:nvPicPr>
          <p:cNvPr id="11" name="Picture Placeholder 10" descr="Sit Down. Let's Talk. The Conversation Pit Is Back. - The New York Times">
            <a:extLst>
              <a:ext uri="{FF2B5EF4-FFF2-40B4-BE49-F238E27FC236}">
                <a16:creationId xmlns:a16="http://schemas.microsoft.com/office/drawing/2014/main" id="{A79C67A8-049C-FFBA-1676-2698422EE38A}"/>
              </a:ext>
            </a:extLst>
          </p:cNvPr>
          <p:cNvPicPr>
            <a:picLocks noGrp="1" noChangeAspect="1"/>
          </p:cNvPicPr>
          <p:nvPr>
            <p:ph type="pic" idx="1"/>
          </p:nvPr>
        </p:nvPicPr>
        <p:blipFill>
          <a:blip r:embed="rId2"/>
          <a:srcRect l="4193" r="4193"/>
          <a:stretch/>
        </p:blipFill>
        <p:spPr/>
      </p:pic>
    </p:spTree>
    <p:extLst>
      <p:ext uri="{BB962C8B-B14F-4D97-AF65-F5344CB8AC3E}">
        <p14:creationId xmlns:p14="http://schemas.microsoft.com/office/powerpoint/2010/main" val="1265500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169D7-9F85-E2DB-5FDD-76944E2BA828}"/>
              </a:ext>
            </a:extLst>
          </p:cNvPr>
          <p:cNvSpPr>
            <a:spLocks noGrp="1"/>
          </p:cNvSpPr>
          <p:nvPr>
            <p:ph type="title"/>
          </p:nvPr>
        </p:nvSpPr>
        <p:spPr/>
        <p:txBody>
          <a:bodyPr/>
          <a:lstStyle/>
          <a:p>
            <a:r>
              <a:rPr lang="en-US" dirty="0"/>
              <a:t>Bouquet of Roses</a:t>
            </a:r>
          </a:p>
        </p:txBody>
      </p:sp>
      <p:pic>
        <p:nvPicPr>
          <p:cNvPr id="5" name="Picture Placeholder 4" descr="Bouquet of red roses 15 pcs | Order Flower Bouquets Delivery">
            <a:extLst>
              <a:ext uri="{FF2B5EF4-FFF2-40B4-BE49-F238E27FC236}">
                <a16:creationId xmlns:a16="http://schemas.microsoft.com/office/drawing/2014/main" id="{FE063917-0F31-9907-33EC-224473D7421F}"/>
              </a:ext>
            </a:extLst>
          </p:cNvPr>
          <p:cNvPicPr>
            <a:picLocks noGrp="1" noChangeAspect="1"/>
          </p:cNvPicPr>
          <p:nvPr>
            <p:ph type="pic" idx="1"/>
          </p:nvPr>
        </p:nvPicPr>
        <p:blipFill>
          <a:blip r:embed="rId2"/>
          <a:srcRect t="13598" b="13598"/>
          <a:stretch/>
        </p:blipFill>
        <p:spPr/>
      </p:pic>
      <p:sp>
        <p:nvSpPr>
          <p:cNvPr id="4" name="Text Placeholder 3">
            <a:extLst>
              <a:ext uri="{FF2B5EF4-FFF2-40B4-BE49-F238E27FC236}">
                <a16:creationId xmlns:a16="http://schemas.microsoft.com/office/drawing/2014/main" id="{41E59797-A3F6-0BA0-C7B4-A1FF5FA27769}"/>
              </a:ext>
            </a:extLst>
          </p:cNvPr>
          <p:cNvSpPr>
            <a:spLocks noGrp="1"/>
          </p:cNvSpPr>
          <p:nvPr>
            <p:ph type="body" sz="half" idx="2"/>
          </p:nvPr>
        </p:nvSpPr>
        <p:spPr>
          <a:xfrm>
            <a:off x="720000" y="1363965"/>
            <a:ext cx="3095625" cy="5087768"/>
          </a:xfrm>
        </p:spPr>
        <p:txBody>
          <a:bodyPr vert="horz" lIns="0" tIns="0" rIns="0" bIns="0" rtlCol="0" anchor="t">
            <a:normAutofit fontScale="77500" lnSpcReduction="20000"/>
          </a:bodyPr>
          <a:lstStyle/>
          <a:p>
            <a:pPr marL="342900" indent="-342900">
              <a:buFont typeface="Arial" panose="03070A02030502020204" pitchFamily="66" charset="0"/>
              <a:buChar char="•"/>
            </a:pPr>
            <a:r>
              <a:rPr lang="en-US" dirty="0">
                <a:solidFill>
                  <a:srgbClr val="FFFFFF">
                    <a:alpha val="58000"/>
                  </a:srgbClr>
                </a:solidFill>
              </a:rPr>
              <a:t>While it is not a part of the 2023 version of </a:t>
            </a:r>
            <a:r>
              <a:rPr lang="en-US" i="1" dirty="0">
                <a:solidFill>
                  <a:srgbClr val="FFFFFF">
                    <a:alpha val="58000"/>
                  </a:srgbClr>
                </a:solidFill>
              </a:rPr>
              <a:t>Love/Sick</a:t>
            </a:r>
            <a:r>
              <a:rPr lang="en-US" dirty="0">
                <a:solidFill>
                  <a:srgbClr val="FFFFFF">
                    <a:alpha val="58000"/>
                  </a:srgbClr>
                </a:solidFill>
              </a:rPr>
              <a:t>, the original version calls for the telegram to be carrying roses, which are given to Louise on behalf of Gary. Because I enjoy the idea that the telegram gives Louise a gift I have decided to </a:t>
            </a:r>
            <a:r>
              <a:rPr lang="en-US">
                <a:solidFill>
                  <a:srgbClr val="FFFFFF">
                    <a:alpha val="58000"/>
                  </a:srgbClr>
                </a:solidFill>
              </a:rPr>
              <a:t>reinstate this cut prop.</a:t>
            </a:r>
            <a:endParaRPr lang="en-US" dirty="0">
              <a:solidFill>
                <a:srgbClr val="FFFFFF">
                  <a:alpha val="58000"/>
                </a:srgbClr>
              </a:solidFill>
            </a:endParaRPr>
          </a:p>
          <a:p>
            <a:pPr marL="342900" indent="-342900">
              <a:buFont typeface="Arial" panose="03070A02030502020204" pitchFamily="66" charset="0"/>
              <a:buChar char="•"/>
            </a:pPr>
            <a:r>
              <a:rPr lang="en-US" dirty="0">
                <a:solidFill>
                  <a:srgbClr val="FFFFFF">
                    <a:alpha val="58000"/>
                  </a:srgbClr>
                </a:solidFill>
              </a:rPr>
              <a:t>Roses have long been a symbol of love and passion. And gifting them to someone is a very romantic gesture. Because of this well-understood social norm, the roses will be able to initially fool the audience about Gary's intentions with the telegram.</a:t>
            </a:r>
          </a:p>
        </p:txBody>
      </p:sp>
    </p:spTree>
    <p:extLst>
      <p:ext uri="{BB962C8B-B14F-4D97-AF65-F5344CB8AC3E}">
        <p14:creationId xmlns:p14="http://schemas.microsoft.com/office/powerpoint/2010/main" val="3930574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B7BBE-C2E6-04CD-5392-946977D0A83C}"/>
              </a:ext>
            </a:extLst>
          </p:cNvPr>
          <p:cNvSpPr>
            <a:spLocks noGrp="1"/>
          </p:cNvSpPr>
          <p:nvPr>
            <p:ph type="title"/>
          </p:nvPr>
        </p:nvSpPr>
        <p:spPr/>
        <p:txBody>
          <a:bodyPr/>
          <a:lstStyle/>
          <a:p>
            <a:r>
              <a:rPr lang="en-US" dirty="0"/>
              <a:t>Thoughts on the Scene</a:t>
            </a:r>
          </a:p>
        </p:txBody>
      </p:sp>
      <p:pic>
        <p:nvPicPr>
          <p:cNvPr id="5" name="Picture Placeholder 4" descr="Singing Telegram girl">
            <a:extLst>
              <a:ext uri="{FF2B5EF4-FFF2-40B4-BE49-F238E27FC236}">
                <a16:creationId xmlns:a16="http://schemas.microsoft.com/office/drawing/2014/main" id="{9992850B-161C-8F9B-5255-2937C2940A9D}"/>
              </a:ext>
            </a:extLst>
          </p:cNvPr>
          <p:cNvPicPr>
            <a:picLocks noGrp="1" noChangeAspect="1"/>
          </p:cNvPicPr>
          <p:nvPr>
            <p:ph type="pic" idx="1"/>
          </p:nvPr>
        </p:nvPicPr>
        <p:blipFill>
          <a:blip r:embed="rId2"/>
          <a:srcRect t="10779" b="10779"/>
          <a:stretch/>
        </p:blipFill>
        <p:spPr/>
      </p:pic>
      <p:sp>
        <p:nvSpPr>
          <p:cNvPr id="4" name="Text Placeholder 3">
            <a:extLst>
              <a:ext uri="{FF2B5EF4-FFF2-40B4-BE49-F238E27FC236}">
                <a16:creationId xmlns:a16="http://schemas.microsoft.com/office/drawing/2014/main" id="{6A3B0BE2-A109-7CD7-255C-A3626DA5C3A6}"/>
              </a:ext>
            </a:extLst>
          </p:cNvPr>
          <p:cNvSpPr>
            <a:spLocks noGrp="1"/>
          </p:cNvSpPr>
          <p:nvPr>
            <p:ph type="body" sz="half" idx="2"/>
          </p:nvPr>
        </p:nvSpPr>
        <p:spPr>
          <a:xfrm>
            <a:off x="720000" y="1687236"/>
            <a:ext cx="3095625" cy="5010800"/>
          </a:xfrm>
        </p:spPr>
        <p:txBody>
          <a:bodyPr vert="horz" lIns="0" tIns="0" rIns="0" bIns="0" rtlCol="0" anchor="t">
            <a:normAutofit fontScale="70000" lnSpcReduction="20000"/>
          </a:bodyPr>
          <a:lstStyle/>
          <a:p>
            <a:pPr marL="342900" indent="-342900">
              <a:buFont typeface="Arial" panose="03070A02030502020204" pitchFamily="66" charset="0"/>
              <a:buChar char="•"/>
            </a:pPr>
            <a:r>
              <a:rPr lang="en-US" dirty="0">
                <a:solidFill>
                  <a:srgbClr val="FFFFFF">
                    <a:alpha val="58000"/>
                  </a:srgbClr>
                </a:solidFill>
              </a:rPr>
              <a:t>Overall, I believe that this scene is truly tragic at heart underneath the layers of comedy. The dynamic between the telegram and Louise is humorous when the two are compared side-by-side. However, when reading into the subtext of what the telegram says to Louise and seeing the obvious passion she feels for her lover Gary, a profound tragedy can be unearthed.</a:t>
            </a:r>
          </a:p>
          <a:p>
            <a:pPr marL="342900" indent="-342900">
              <a:buFont typeface="Arial" panose="03070A02030502020204" pitchFamily="66" charset="0"/>
              <a:buChar char="•"/>
            </a:pPr>
            <a:r>
              <a:rPr lang="en-US" dirty="0">
                <a:solidFill>
                  <a:srgbClr val="FFFFFF">
                    <a:alpha val="58000"/>
                  </a:srgbClr>
                </a:solidFill>
              </a:rPr>
              <a:t>I have included an image of a singing telegram just so that you can get an idea of what the average telegram looks like and how, in today's world they look out of place and comedic to further emphasize the point that the comedy of this scene plays a large part.</a:t>
            </a:r>
          </a:p>
        </p:txBody>
      </p:sp>
    </p:spTree>
    <p:extLst>
      <p:ext uri="{BB962C8B-B14F-4D97-AF65-F5344CB8AC3E}">
        <p14:creationId xmlns:p14="http://schemas.microsoft.com/office/powerpoint/2010/main" val="2795206920"/>
      </p:ext>
    </p:extLst>
  </p:cSld>
  <p:clrMapOvr>
    <a:masterClrMapping/>
  </p:clrMapOvr>
</p:sld>
</file>

<file path=ppt/theme/theme1.xml><?xml version="1.0" encoding="utf-8"?>
<a:theme xmlns:a="http://schemas.openxmlformats.org/drawingml/2006/main" name="BlobVTI">
  <a:themeElements>
    <a:clrScheme name="AnalogousFromRegularSeedRightStep">
      <a:dk1>
        <a:srgbClr val="000000"/>
      </a:dk1>
      <a:lt1>
        <a:srgbClr val="FFFFFF"/>
      </a:lt1>
      <a:dk2>
        <a:srgbClr val="1C2732"/>
      </a:dk2>
      <a:lt2>
        <a:srgbClr val="F3F0F1"/>
      </a:lt2>
      <a:accent1>
        <a:srgbClr val="21B780"/>
      </a:accent1>
      <a:accent2>
        <a:srgbClr val="14B2BA"/>
      </a:accent2>
      <a:accent3>
        <a:srgbClr val="298EE7"/>
      </a:accent3>
      <a:accent4>
        <a:srgbClr val="2C40D9"/>
      </a:accent4>
      <a:accent5>
        <a:srgbClr val="6229E7"/>
      </a:accent5>
      <a:accent6>
        <a:srgbClr val="A017D5"/>
      </a:accent6>
      <a:hlink>
        <a:srgbClr val="BF3F6E"/>
      </a:hlink>
      <a:folHlink>
        <a:srgbClr val="7F7F7F"/>
      </a:folHlink>
    </a:clrScheme>
    <a:fontScheme name="Blob">
      <a:majorFont>
        <a:latin typeface="Sagona Book"/>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obVTI" id="{06D3AACF-B619-4265-899F-5E2FB3A445D5}" vid="{F5918863-BA1A-4735-81A8-3E7BFBDA8478}"/>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BlobVTI</vt:lpstr>
      <vt:lpstr>Love/Sick Image Collage</vt:lpstr>
      <vt:lpstr>Suburban Home</vt:lpstr>
      <vt:lpstr>Living Room</vt:lpstr>
      <vt:lpstr>Bouquet of Roses</vt:lpstr>
      <vt:lpstr>Thoughts on the Scene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223</cp:revision>
  <dcterms:created xsi:type="dcterms:W3CDTF">2024-10-27T18:15:04Z</dcterms:created>
  <dcterms:modified xsi:type="dcterms:W3CDTF">2024-10-27T18:59:27Z</dcterms:modified>
</cp:coreProperties>
</file>